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embeddedFontLst>
    <p:embeddedFont>
      <p:font typeface="Noto Sans CJK KR Black" panose="020B0600000101010101" charset="-127"/>
      <p:bold r:id="rId39"/>
    </p:embeddedFont>
    <p:embeddedFont>
      <p:font typeface="Noto Sans CJK KR Bold" panose="020B0600000101010101" charset="-127"/>
      <p:bold r:id="rId40"/>
    </p:embeddedFont>
    <p:embeddedFont>
      <p:font typeface="Noto Sans CJK KR Regular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8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B1DC3A21-2049-E37D-6B80-9A0AD1F48BB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1AB3643-4791-D8DF-64A0-AAD8A55C8178}"/>
              </a:ext>
            </a:extLst>
          </p:cNvPr>
          <p:cNvSpPr txBox="1"/>
          <p:nvPr/>
        </p:nvSpPr>
        <p:spPr>
          <a:xfrm>
            <a:off x="26504" y="1135822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4 Regular : https://s-core.co.kr/company/font/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5 Medium : https://s-core.co.kr/company/font/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S-Core Dream 3 Light : https://s-core.co.kr/company/font/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47100" y="7023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https://pixabay.com/ko/illustrations/%EB%B3%B4%EC%95%88-%EA%B8%B0%EC%88%A0-%EC%82%AC%EC%9D%B4%EB%B2%84-%EB%B2%94%EC%A3%84-%EC%A0%95%EB%B3%B4-3497068/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7FFC4-5466-B7FC-0185-4D969A136FDB}"/>
              </a:ext>
            </a:extLst>
          </p:cNvPr>
          <p:cNvSpPr txBox="1"/>
          <p:nvPr/>
        </p:nvSpPr>
        <p:spPr>
          <a:xfrm>
            <a:off x="1642717" y="3408017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0BA79-7860-282B-7E56-CCCDED6EF2C8}"/>
              </a:ext>
            </a:extLst>
          </p:cNvPr>
          <p:cNvSpPr txBox="1"/>
          <p:nvPr/>
        </p:nvSpPr>
        <p:spPr>
          <a:xfrm>
            <a:off x="16192500" y="2097708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E5D2C0AB-63B2-507E-C7E5-185DCCEEF9B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619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https://pixabay.com/ko/illustrations/%EC%8B%A4-%EC%A0%84%ED%99%94-%ED%86%B5%EC%8B%A0-%EB%84%A4%ED%8A%B8%EC%9B%8C%ED%81%AC-%EC%86%8C%EB%AC%B8-2091195/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29617-335B-81F8-D896-DF42D5E40329}"/>
              </a:ext>
            </a:extLst>
          </p:cNvPr>
          <p:cNvSpPr txBox="1"/>
          <p:nvPr/>
        </p:nvSpPr>
        <p:spPr>
          <a:xfrm>
            <a:off x="1880152" y="684750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https://www.jwt.io/img/logo-asset.svg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7C158158-2E7E-57B7-F77C-5C5D8E6032D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" y="18161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https://pixabay.com/ko/illustrations/%EC%9D%B4%EB%8F%99%ED%95%98%EB%8A%94-%ED%8C%8C%EC%9D%B4%EC%8D%AC-1513945/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192500" y="68326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https://pixabay.com/ko/illustrations/%ED%99%94%EC%82%B4-%EC%84%BC%ED%84%B0-%EB%82%B4%EB%B6%80%EC%97%90-%EB%B0%A9%ED%96%A5-1426326/</a:t>
            </a:r>
          </a:p>
        </p:txBody>
      </p:sp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55FD88E3-9E2A-5C7A-F72A-45B5B0C51A08}"/>
              </a:ext>
            </a:extLst>
          </p:cNvPr>
          <p:cNvSpPr txBox="1"/>
          <p:nvPr/>
        </p:nvSpPr>
        <p:spPr>
          <a:xfrm>
            <a:off x="8774596" y="6891130"/>
            <a:ext cx="20281900" cy="495298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5C5AC-B5C1-B6F2-6C18-94039D4635B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9700" y="21971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https://devocean.sk.com/blog/techBoardDetail.do?ID=165571&amp;boardType=techBlog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21F74-532F-BE66-0DC3-C0B81A4EC11C}"/>
              </a:ext>
            </a:extLst>
          </p:cNvPr>
          <p:cNvSpPr txBox="1"/>
          <p:nvPr/>
        </p:nvSpPr>
        <p:spPr>
          <a:xfrm>
            <a:off x="1409700" y="796925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C492871E-586C-7408-E85D-D8E562E9E963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F551EDE-2764-B8A8-18BA-FA5079F61B17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A2500-41C7-065C-823C-D4EA063C74A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08415-D025-8443-095F-DBEE1E3F492B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FB701209-F341-CD22-ABC5-71DAF78C2FB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1" y="4064000"/>
            <a:ext cx="8464439" cy="552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28C84-2F57-F1BD-8F5C-23F77D2D523B}"/>
              </a:ext>
            </a:extLst>
          </p:cNvPr>
          <p:cNvSpPr txBox="1"/>
          <p:nvPr/>
        </p:nvSpPr>
        <p:spPr>
          <a:xfrm>
            <a:off x="400161" y="3568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46853BD-0242-D94C-9F62-4769112C700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8C8A0536-0AA9-7D31-F6F0-60A77FBF603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D1C3982F-A249-B290-2579-E5C333749E1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1689100"/>
            <a:ext cx="151765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34036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EFBABA3-5162-9E1B-6DEE-2FA7BA57A82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62200"/>
            <a:ext cx="7937500" cy="1206500"/>
          </a:xfrm>
          <a:prstGeom prst="rect">
            <a:avLst/>
          </a:prstGeom>
          <a:effectLst>
            <a:outerShdw blurRad="48063" dist="110915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6426200"/>
            <a:ext cx="8877300" cy="5854700"/>
          </a:xfrm>
          <a:prstGeom prst="rect">
            <a:avLst/>
          </a:prstGeom>
          <a:effectLst>
            <a:outerShdw blurRad="234136" dist="540313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810000"/>
            <a:ext cx="2743200" cy="2387600"/>
          </a:xfrm>
          <a:prstGeom prst="rect">
            <a:avLst/>
          </a:prstGeom>
          <a:effectLst>
            <a:outerShdw blurRad="95454" dist="220279" dir="2700000">
              <a:srgbClr val="000000">
                <a:alpha val="5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127500"/>
            <a:ext cx="2743200" cy="2057400"/>
          </a:xfrm>
          <a:prstGeom prst="rect">
            <a:avLst/>
          </a:prstGeom>
          <a:effectLst>
            <a:outerShdw blurRad="82377" dist="190102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E87095-99CA-F32D-54FF-487041238E6B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8B5599B-1B2E-23D9-5CB3-A2C778DB14C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C03933-B38E-998E-1E77-37623CC7DDA6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3016FB7A-9ADA-F9FB-922F-96FBB41FE5D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40C0D-F95F-67EF-D839-3446E91EB5B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85162-0189-9525-C0BB-15FBEA482EF0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B8AF1C-F5A8-1D57-36A9-C0BC83EA36AF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381BB0EB-CFD8-03CA-D219-3D3C0E45988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E6DBC-35ED-C66C-DF20-42BD26306AFF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2830580-F270-CBA8-E005-2C3CFD71050D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DD108-E0BE-9CC9-8145-F321FEAE9708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60FBBD5-4B24-7821-9765-B7F8202454E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2CE2B-FBF6-4E21-6E06-1812B2700AB7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AFB7AF9-B7D5-FCB2-5059-95790379928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C80D-0D4B-B69E-1932-6F7D7E1B514D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D150FB89-59E7-471B-1A56-4AA719F03FE8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CAC2B-47AA-0AF0-8E61-047306BAF97C}"/>
              </a:ext>
            </a:extLst>
          </p:cNvPr>
          <p:cNvSpPr txBox="1"/>
          <p:nvPr/>
        </p:nvSpPr>
        <p:spPr>
          <a:xfrm>
            <a:off x="107950" y="520700"/>
            <a:ext cx="20281900" cy="4318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</a:t>
            </a:r>
            <a:r>
              <a:rPr lang="ko-KR" alt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김희상 직접촬영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0F25DBD-4555-AA43-D43E-6CE087753E1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830AEBB9-B318-D272-CF39-9583C3F475F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6014E5D3-626E-FAB6-3FF3-7BEECF41345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5DEE7E5-2A1E-51B2-370D-A60B7DBF894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5D7C506-0149-6271-656B-C6366FD3BFB5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71E90E54-B637-B8C7-6909-4630F2708351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2CC1AED-EA7F-C17F-7C53-690CEE72786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20574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https://pixabay.com/ko/illustrations/ai-%EC%83%9D%EC%84%B1-%EA%B3%A0%EC%96%91%EC%9D%B4-%EC%8B%A0%EB%B9%84%EC%A3%BC%EC%9D%98%EC%9E%90-9419220/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6F16446-F018-A914-D7AF-46C5C3A69B5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A410787-CC2C-0B9B-E7FC-4C265B2E1EF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dirty="0">
              <a:solidFill>
                <a:srgbClr val="A973FF"/>
              </a:solidFill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326936E-C2D5-CD8E-1F10-069308C02B6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480EFC4F-DBD4-EF50-4506-3E4F0C54D5DF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F3D04916-6EAE-AF10-D0A2-26DE0CE93422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73626C28-91A1-C1C6-8F39-87402C8870D4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50A4ED22-B127-F5FD-54D2-FA677D441ADC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81302D2-4C52-400B-9798-6AE445CB92CE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" y="12585700"/>
            <a:ext cx="20281900" cy="8001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0" i="0" u="none" strike="noStrike" spc="49" dirty="0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0" i="0" u="none" strike="noStrike" spc="49" dirty="0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5CFA48DA-B3EC-1B98-D62C-0088B3FA1189}"/>
              </a:ext>
            </a:extLst>
          </p:cNvPr>
          <p:cNvSpPr txBox="1"/>
          <p:nvPr/>
        </p:nvSpPr>
        <p:spPr>
          <a:xfrm>
            <a:off x="26504" y="0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전체적인 발표자료 디자인 출처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</a:t>
            </a:r>
            <a:r>
              <a:rPr lang="ko-KR" altLang="en-US" sz="2426" spc="49" dirty="0" err="1">
                <a:solidFill>
                  <a:srgbClr val="FF0000"/>
                </a:solidFill>
                <a:latin typeface="Noto Sans CJK KR Bold"/>
              </a:rPr>
              <a:t>미리캔버스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AI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자동생성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22B7DFAD-7F86-A737-3BF1-CED4F5B778E3}"/>
              </a:ext>
            </a:extLst>
          </p:cNvPr>
          <p:cNvSpPr txBox="1"/>
          <p:nvPr/>
        </p:nvSpPr>
        <p:spPr>
          <a:xfrm>
            <a:off x="1409700" y="2535859"/>
            <a:ext cx="20281900" cy="457200"/>
          </a:xfrm>
          <a:prstGeom prst="rect">
            <a:avLst/>
          </a:prstGeom>
        </p:spPr>
        <p:txBody>
          <a:bodyPr lIns="0" tIns="0" rIns="0" bIns="30816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아이콘 이미지</a:t>
            </a:r>
            <a:r>
              <a:rPr lang="en-US" altLang="ko-KR" sz="2426" spc="49" dirty="0">
                <a:solidFill>
                  <a:srgbClr val="FF0000"/>
                </a:solidFill>
                <a:latin typeface="Noto Sans CJK KR Bold"/>
              </a:rPr>
              <a:t>: Spring Tool Suite 4 </a:t>
            </a:r>
            <a:r>
              <a:rPr lang="ko-KR" altLang="en-US" sz="2426" spc="49" dirty="0">
                <a:solidFill>
                  <a:srgbClr val="FF0000"/>
                </a:solidFill>
                <a:latin typeface="Noto Sans CJK KR Bold"/>
              </a:rPr>
              <a:t>설치파일의 아이콘</a:t>
            </a:r>
            <a:endParaRPr lang="en-US" sz="2426" b="0" i="0" u="none" strike="noStrike" spc="49" dirty="0">
              <a:solidFill>
                <a:srgbClr val="FF0000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3584</Words>
  <Application>Microsoft Office PowerPoint</Application>
  <PresentationFormat>사용자 지정</PresentationFormat>
  <Paragraphs>630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Calibri</vt:lpstr>
      <vt:lpstr>Noto Sans CJK KR Bold</vt:lpstr>
      <vt:lpstr>Arial</vt:lpstr>
      <vt:lpstr>Noto Sans CJK KR Black</vt:lpstr>
      <vt:lpstr>S-Core Dream 4 Regular</vt:lpstr>
      <vt:lpstr>Noto Sans CJK KR Regular</vt:lpstr>
      <vt:lpstr>S-Core Dream 3 Light</vt:lpstr>
      <vt:lpstr>S-Core Dream 5 Medium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32</cp:revision>
  <dcterms:created xsi:type="dcterms:W3CDTF">2006-08-16T00:00:00Z</dcterms:created>
  <dcterms:modified xsi:type="dcterms:W3CDTF">2025-08-28T03:57:24Z</dcterms:modified>
</cp:coreProperties>
</file>